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CDC29-A532-43BD-AC13-12283EF573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27C18AE-DC86-40F9-AD0A-2F9D984A5A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ADBED1-364B-4532-95E8-2EB15D17D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B403D8-952B-4D54-B568-AAB60E533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8C16B87-7152-4ABC-8DCA-7F0DB5CE1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7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D46E53-72C1-42F8-A066-1F2D8D9A3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95546E9-2DCC-4DC5-8571-EBA387884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1A1EAD-CEFF-45A5-BD2C-CA9FA19E3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1D220D-9129-4CF4-9BB5-35E7D805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092233-0E2B-4390-9027-651847052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EA0C3FA-1A41-45FD-B965-0DE133F0AD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34361F8-10BF-4763-A73F-884E0F22F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7DCE2C-95D7-4BCA-B552-D727C7EC5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01C3EA-37D6-4105-AAF3-ED03C1F08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47CD232-B118-4D54-857A-1C3484124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8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12F1D-BB3A-4A2D-9485-83A062405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3C936F-862A-4E3C-BB11-88BC75CAA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C00680-0429-43AC-B780-6C595A9F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5EB6D-AA01-4A95-A246-DD61D970DD93}" type="datetimeFigureOut">
              <a:rPr lang="nl-NL" smtClean="0"/>
              <a:t>12-6-2020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20105B-6312-4105-8D86-746D962CC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2404E5-FCD7-42B8-A2CD-0F073C64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7215A-5427-4BDA-9EDC-3BC03EC512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759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52E98B-E981-4418-B5F1-E2B2F1DED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F1DBB07-62A0-4ACD-85AE-5A738708C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E501A2-EB2C-45E1-A1B1-297BB42F2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EF160D-DC1B-4C30-BBA2-A8082A5DB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0434AE-A271-4934-9DAB-C1DEB8710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69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736EFD-188F-475F-92B0-76527B731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6653F0-6FC8-4BA4-B9D9-AC6CBA072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387E902-460C-43A3-9446-753B4D7E1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4B26272-A683-4913-A9F5-6D2BB789D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C6BDF37-72A5-4E92-A476-B3E3B04E4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F572F23-D247-481F-9DB7-DE1C780FA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7D4B6F-C3AE-4CD5-9DB2-2156A0489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318540E-90FB-4161-B875-EF9FB5A1E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AA2D9F1-A994-45B0-8875-632446A7D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6E299D2-665B-4490-A02D-60CCE64CC2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E9A7045-30BF-4B66-A433-9F4329DB6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C1BA699-350B-41E0-ADBE-0DE8145FE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FA95517-A4E9-4F1A-9409-37F9E364C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440040C-060B-4B28-9CAE-6DA258B0B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70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67D7C4-D20B-4BF2-8CFC-1FD982C3A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397ED7A-6586-4273-9146-769EAD881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9651F5B-E06F-4F03-8B79-255248E12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3B8768A-37F9-42D2-AFD3-9E1CA4A4E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104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6C57FE1-9D86-452A-8512-76A2950A7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0970408-4E65-4DE9-A74C-01B07C63C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14C4312-5A59-40ED-A87A-05D50E9DC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0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663272-BA7D-4F11-861F-F8FF5BBD8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C1881B-8529-4754-9457-83AE4A36A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B76938F-5189-4090-8BE1-8C9AF7E99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DEC7C57-5934-4227-BBDB-940A980A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26C7A98-6F13-48DD-BBA2-4EC98482C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0F8F55D-5321-41F2-BF43-A4465845F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0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130FAE-29F8-42B6-9713-8889F3248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BE4188A-2857-4BC3-A3DE-434750F719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9CA513B-CD30-48BC-A7A5-535A42514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26BB5B7-D09C-4D06-A625-AD400EC79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99FE175-A5CD-430A-A69D-619DEE3BA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4830FFE-3232-4E62-876F-CBAD6C72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6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31BC5D7-ED96-4FF2-A10F-361019777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319A35D-F153-44FC-93E3-0950E0355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BFC7C6-1E07-4F4E-9A11-C801C6B6AA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6198E97-853C-44E0-922B-E34D248F29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A54D997-4004-4EFD-8BE1-ADAAAE64A3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fbeelding met dier&#10;&#10;Automatisch gegenereerde beschrijving">
            <a:extLst>
              <a:ext uri="{FF2B5EF4-FFF2-40B4-BE49-F238E27FC236}">
                <a16:creationId xmlns:a16="http://schemas.microsoft.com/office/drawing/2014/main" id="{38A82E8B-E193-4C3D-AFC0-C0EF3BC666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855" r="-1" b="6657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EC46CD5-6057-43F5-A3D6-271827C7C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3797" y="960438"/>
            <a:ext cx="10296525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nl-NL" sz="10000" dirty="0"/>
              <a:t>Uitleg Verleden Tijd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BA61056-8F22-48D9-A53D-988952310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r>
              <a:rPr lang="nl-NL" sz="3200"/>
              <a:t>Werkwoordspelling</a:t>
            </a:r>
          </a:p>
        </p:txBody>
      </p:sp>
    </p:spTree>
    <p:extLst>
      <p:ext uri="{BB962C8B-B14F-4D97-AF65-F5344CB8AC3E}">
        <p14:creationId xmlns:p14="http://schemas.microsoft.com/office/powerpoint/2010/main" val="6897643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2237"/>
            <a:ext cx="10515600" cy="841375"/>
          </a:xfrm>
        </p:spPr>
        <p:txBody>
          <a:bodyPr>
            <a:normAutofit fontScale="90000"/>
          </a:bodyPr>
          <a:lstStyle/>
          <a:p>
            <a:r>
              <a:rPr lang="nl-NL" dirty="0"/>
              <a:t>Uitleg Persoonsvorm Verleden Tijd (P.V.V.T.)  </a:t>
            </a:r>
            <a:br>
              <a:rPr lang="nl-NL" dirty="0"/>
            </a:br>
            <a:r>
              <a:rPr lang="nl-NL" dirty="0"/>
              <a:t>Sterk werkwoord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838" y="957865"/>
            <a:ext cx="5872162" cy="324266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0" y="1200150"/>
            <a:ext cx="66294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Jan viel van zijn stoel. (vallen)</a:t>
            </a:r>
          </a:p>
          <a:p>
            <a:r>
              <a:rPr lang="nl-NL" sz="2000" dirty="0"/>
              <a:t>PV? Tijd veranderen. Jan valt van zijn stoel&gt;&gt; werkwoord verandert dus PV</a:t>
            </a:r>
          </a:p>
          <a:p>
            <a:endParaRPr lang="nl-NL" sz="2000" dirty="0"/>
          </a:p>
          <a:p>
            <a:r>
              <a:rPr lang="nl-NL" sz="2000" dirty="0"/>
              <a:t>Viel= verleden tijd</a:t>
            </a:r>
          </a:p>
          <a:p>
            <a:endParaRPr lang="nl-NL" sz="2000" dirty="0"/>
          </a:p>
          <a:p>
            <a:r>
              <a:rPr lang="nl-NL" sz="2000" dirty="0"/>
              <a:t>Sterk= Klank verandert van v</a:t>
            </a:r>
            <a:r>
              <a:rPr lang="nl-NL" sz="2000" b="1" dirty="0"/>
              <a:t>a</a:t>
            </a:r>
            <a:r>
              <a:rPr lang="nl-NL" sz="2000" dirty="0"/>
              <a:t>llen&gt;&gt; v</a:t>
            </a:r>
            <a:r>
              <a:rPr lang="nl-NL" sz="2000" b="1" dirty="0"/>
              <a:t>ie</a:t>
            </a:r>
            <a:r>
              <a:rPr lang="nl-NL" sz="2000" dirty="0"/>
              <a:t>len</a:t>
            </a:r>
          </a:p>
          <a:p>
            <a:r>
              <a:rPr lang="nl-NL" dirty="0"/>
              <a:t>Jan is enkelvoud&gt;&gt; viel </a:t>
            </a:r>
          </a:p>
        </p:txBody>
      </p:sp>
    </p:spTree>
    <p:extLst>
      <p:ext uri="{BB962C8B-B14F-4D97-AF65-F5344CB8AC3E}">
        <p14:creationId xmlns:p14="http://schemas.microsoft.com/office/powerpoint/2010/main" val="2146400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Uitleg Persoonsvorm verleden tijd </a:t>
            </a:r>
            <a:br>
              <a:rPr lang="nl-NL" dirty="0"/>
            </a:br>
            <a:r>
              <a:rPr lang="nl-NL" dirty="0"/>
              <a:t>Zwakke werkwoord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272" y="1027906"/>
            <a:ext cx="6275728" cy="346551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14349" y="2243138"/>
            <a:ext cx="5972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0" y="1571625"/>
            <a:ext cx="610076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/>
              <a:t>Jan rende naar de bushalte. </a:t>
            </a:r>
          </a:p>
          <a:p>
            <a:endParaRPr lang="nl-NL" sz="2000" b="1" dirty="0"/>
          </a:p>
          <a:p>
            <a:r>
              <a:rPr lang="nl-NL" sz="2000" dirty="0"/>
              <a:t>Pv? Jan rent naar de bushalte. Werkwoord verandert dus wel PV. </a:t>
            </a:r>
          </a:p>
          <a:p>
            <a:endParaRPr lang="nl-NL" sz="2000" dirty="0"/>
          </a:p>
          <a:p>
            <a:r>
              <a:rPr lang="nl-NL" sz="2000" dirty="0"/>
              <a:t>Rende is Verleden tijd. </a:t>
            </a:r>
          </a:p>
          <a:p>
            <a:endParaRPr lang="nl-NL" sz="2000" dirty="0"/>
          </a:p>
          <a:p>
            <a:r>
              <a:rPr lang="nl-NL" sz="2000" dirty="0"/>
              <a:t>Zwak= r</a:t>
            </a:r>
            <a:r>
              <a:rPr lang="nl-NL" sz="2000" b="1" dirty="0"/>
              <a:t>e</a:t>
            </a:r>
            <a:r>
              <a:rPr lang="nl-NL" sz="2000" dirty="0"/>
              <a:t>n&gt;&gt; r</a:t>
            </a:r>
            <a:r>
              <a:rPr lang="nl-NL" sz="2000" b="1" dirty="0"/>
              <a:t>e</a:t>
            </a:r>
            <a:r>
              <a:rPr lang="nl-NL" sz="2000" dirty="0"/>
              <a:t>nde zit geen klankverandering in. </a:t>
            </a:r>
          </a:p>
          <a:p>
            <a:r>
              <a:rPr lang="nl-NL" sz="2000" dirty="0"/>
              <a:t>Hele WW: Rennen</a:t>
            </a:r>
          </a:p>
          <a:p>
            <a:r>
              <a:rPr lang="nl-NL" sz="2000" dirty="0"/>
              <a:t>Stam:  Ren</a:t>
            </a:r>
          </a:p>
          <a:p>
            <a:r>
              <a:rPr lang="nl-NL" sz="2000" dirty="0"/>
              <a:t>‘t Kofschip: stam is Ren</a:t>
            </a:r>
          </a:p>
          <a:p>
            <a:r>
              <a:rPr lang="nl-NL" sz="2000" dirty="0"/>
              <a:t>Zit er T, K, F, S, C, H, P, X in de laatste letter van de stam? </a:t>
            </a:r>
          </a:p>
          <a:p>
            <a:endParaRPr lang="nl-NL" sz="2000" dirty="0"/>
          </a:p>
          <a:p>
            <a:r>
              <a:rPr lang="nl-NL" sz="2000" dirty="0"/>
              <a:t>N staat niet in Kofschip &gt;&gt; Stam + de(n)&gt;&gt; Rende </a:t>
            </a:r>
          </a:p>
          <a:p>
            <a:endParaRPr lang="nl-NL" sz="20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7529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95F53-9045-4997-B272-3CDDF2A4E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Uitleg Persoonsvorm Sterk werkwoord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FEC63BFA-E675-4931-8022-CF92C66C55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560" y="2441235"/>
            <a:ext cx="5356812" cy="2958079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48FC8487-162E-4895-87DF-3523B65EC787}"/>
              </a:ext>
            </a:extLst>
          </p:cNvPr>
          <p:cNvSpPr txBox="1"/>
          <p:nvPr/>
        </p:nvSpPr>
        <p:spPr>
          <a:xfrm>
            <a:off x="696686" y="1839686"/>
            <a:ext cx="514894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Wij ontbeten die ochtend al vroeg. </a:t>
            </a:r>
          </a:p>
          <a:p>
            <a:endParaRPr lang="nl-NL" dirty="0"/>
          </a:p>
          <a:p>
            <a:r>
              <a:rPr lang="nl-NL" dirty="0"/>
              <a:t>PV? Wij ontbijten die ochtend al vroeg. Werkwoord verandert&gt; wel PV</a:t>
            </a:r>
            <a:br>
              <a:rPr lang="nl-NL" dirty="0"/>
            </a:br>
            <a:r>
              <a:rPr lang="nl-NL" dirty="0"/>
              <a:t> </a:t>
            </a:r>
          </a:p>
          <a:p>
            <a:r>
              <a:rPr lang="nl-NL" dirty="0"/>
              <a:t>Het is verleden tijd</a:t>
            </a:r>
            <a:br>
              <a:rPr lang="nl-NL" dirty="0"/>
            </a:br>
            <a:r>
              <a:rPr lang="nl-NL" dirty="0"/>
              <a:t>Sterk werkwoord: er is wel klankverandering, namelijk </a:t>
            </a:r>
            <a:r>
              <a:rPr lang="nl-NL" dirty="0" err="1"/>
              <a:t>ontbIJten</a:t>
            </a:r>
            <a:r>
              <a:rPr lang="nl-NL" dirty="0"/>
              <a:t>&gt; </a:t>
            </a:r>
            <a:r>
              <a:rPr lang="nl-NL" dirty="0" err="1"/>
              <a:t>ontbEten</a:t>
            </a:r>
            <a:r>
              <a:rPr lang="nl-NL" dirty="0"/>
              <a:t> IJ&gt;E</a:t>
            </a:r>
          </a:p>
          <a:p>
            <a:endParaRPr lang="nl-NL" dirty="0"/>
          </a:p>
          <a:p>
            <a:r>
              <a:rPr lang="nl-NL" dirty="0"/>
              <a:t>Ook wel onregelmatige werkwoorden genoemd. Deze woorden moet je vooral uit ervaring leren. Bijvoorbeeld door veel te lezen!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5441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174</Words>
  <Application>Microsoft Office PowerPoint</Application>
  <PresentationFormat>Breedbeeld</PresentationFormat>
  <Paragraphs>38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Uitleg Verleden Tijd</vt:lpstr>
      <vt:lpstr>Uitleg Persoonsvorm Verleden Tijd (P.V.V.T.)   Sterk werkwoord</vt:lpstr>
      <vt:lpstr>Uitleg Persoonsvorm verleden tijd  Zwakke werkwoord</vt:lpstr>
      <vt:lpstr>Uitleg Persoonsvorm Sterk werkwoord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Uitleg Verleden Tijd</dc:title>
  <dc:creator>Elaine Doeschot</dc:creator>
  <cp:lastModifiedBy>Elaine Doeschot</cp:lastModifiedBy>
  <cp:revision>2</cp:revision>
  <dcterms:created xsi:type="dcterms:W3CDTF">2020-06-12T18:56:52Z</dcterms:created>
  <dcterms:modified xsi:type="dcterms:W3CDTF">2020-06-12T20:57:50Z</dcterms:modified>
</cp:coreProperties>
</file>